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7" r:id="rId2"/>
    <p:sldId id="298" r:id="rId3"/>
    <p:sldId id="279" r:id="rId4"/>
    <p:sldId id="294" r:id="rId5"/>
    <p:sldId id="283" r:id="rId6"/>
    <p:sldId id="280" r:id="rId7"/>
    <p:sldId id="281" r:id="rId8"/>
    <p:sldId id="286" r:id="rId9"/>
    <p:sldId id="288" r:id="rId10"/>
    <p:sldId id="290" r:id="rId11"/>
    <p:sldId id="295" r:id="rId12"/>
    <p:sldId id="292" r:id="rId13"/>
    <p:sldId id="293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C2CD9-9886-4207-846B-0F50B79BF5FD}" v="344" dt="2022-03-17T08:58:5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57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Agnihotri" userId="S::nikhilag@hcl.com::9ec2e8b0-c302-4404-9568-fb1943bd0ae6" providerId="AD" clId="Web-{2C2C2CD9-9886-4207-846B-0F50B79BF5FD}"/>
    <pc:docChg chg="addSld modSld sldOrd">
      <pc:chgData name="Nikhil Agnihotri" userId="S::nikhilag@hcl.com::9ec2e8b0-c302-4404-9568-fb1943bd0ae6" providerId="AD" clId="Web-{2C2C2CD9-9886-4207-846B-0F50B79BF5FD}" dt="2022-03-17T08:58:50.236" v="327"/>
      <pc:docMkLst>
        <pc:docMk/>
      </pc:docMkLst>
      <pc:sldChg chg="ord">
        <pc:chgData name="Nikhil Agnihotri" userId="S::nikhilag@hcl.com::9ec2e8b0-c302-4404-9568-fb1943bd0ae6" providerId="AD" clId="Web-{2C2C2CD9-9886-4207-846B-0F50B79BF5FD}" dt="2022-03-17T08:56:52.280" v="79"/>
        <pc:sldMkLst>
          <pc:docMk/>
          <pc:sldMk cId="1600559220" sldId="282"/>
        </pc:sldMkLst>
      </pc:sldChg>
      <pc:sldChg chg="addSp modSp">
        <pc:chgData name="Nikhil Agnihotri" userId="S::nikhilag@hcl.com::9ec2e8b0-c302-4404-9568-fb1943bd0ae6" providerId="AD" clId="Web-{2C2C2CD9-9886-4207-846B-0F50B79BF5FD}" dt="2022-03-17T08:56:38.342" v="69" actId="1076"/>
        <pc:sldMkLst>
          <pc:docMk/>
          <pc:sldMk cId="2381577150" sldId="283"/>
        </pc:sldMkLst>
        <pc:spChg chg="add mod">
          <ac:chgData name="Nikhil Agnihotri" userId="S::nikhilag@hcl.com::9ec2e8b0-c302-4404-9568-fb1943bd0ae6" providerId="AD" clId="Web-{2C2C2CD9-9886-4207-846B-0F50B79BF5FD}" dt="2022-03-17T08:56:12.264" v="61" actId="1076"/>
          <ac:spMkLst>
            <pc:docMk/>
            <pc:sldMk cId="2381577150" sldId="283"/>
            <ac:spMk id="2" creationId="{039458E7-725E-47D7-B1A5-BEDF6B4A341F}"/>
          </ac:spMkLst>
        </pc:spChg>
        <pc:spChg chg="mod">
          <ac:chgData name="Nikhil Agnihotri" userId="S::nikhilag@hcl.com::9ec2e8b0-c302-4404-9568-fb1943bd0ae6" providerId="AD" clId="Web-{2C2C2CD9-9886-4207-846B-0F50B79BF5FD}" dt="2022-03-17T08:55:13.622" v="8" actId="1076"/>
          <ac:spMkLst>
            <pc:docMk/>
            <pc:sldMk cId="2381577150" sldId="283"/>
            <ac:spMk id="4" creationId="{96F580C5-512B-1842-B63E-EB0751780736}"/>
          </ac:spMkLst>
        </pc:spChg>
        <pc:spChg chg="mod">
          <ac:chgData name="Nikhil Agnihotri" userId="S::nikhilag@hcl.com::9ec2e8b0-c302-4404-9568-fb1943bd0ae6" providerId="AD" clId="Web-{2C2C2CD9-9886-4207-846B-0F50B79BF5FD}" dt="2022-03-17T08:55:13.622" v="9" actId="1076"/>
          <ac:spMkLst>
            <pc:docMk/>
            <pc:sldMk cId="2381577150" sldId="283"/>
            <ac:spMk id="8" creationId="{36F6694E-F9CE-B54F-9174-BAF06CBB4A34}"/>
          </ac:spMkLst>
        </pc:spChg>
        <pc:spChg chg="mod">
          <ac:chgData name="Nikhil Agnihotri" userId="S::nikhilag@hcl.com::9ec2e8b0-c302-4404-9568-fb1943bd0ae6" providerId="AD" clId="Web-{2C2C2CD9-9886-4207-846B-0F50B79BF5FD}" dt="2022-03-17T08:55:31.763" v="27"/>
          <ac:spMkLst>
            <pc:docMk/>
            <pc:sldMk cId="2381577150" sldId="283"/>
            <ac:spMk id="9" creationId="{AE401DF5-9E36-6F4B-9C58-5E58AA3D3481}"/>
          </ac:spMkLst>
        </pc:spChg>
        <pc:spChg chg="mod">
          <ac:chgData name="Nikhil Agnihotri" userId="S::nikhilag@hcl.com::9ec2e8b0-c302-4404-9568-fb1943bd0ae6" providerId="AD" clId="Web-{2C2C2CD9-9886-4207-846B-0F50B79BF5FD}" dt="2022-03-17T08:55:31.763" v="26"/>
          <ac:spMkLst>
            <pc:docMk/>
            <pc:sldMk cId="2381577150" sldId="283"/>
            <ac:spMk id="10" creationId="{C68DD102-D3CC-9E48-9660-58EF01B251E0}"/>
          </ac:spMkLst>
        </pc:spChg>
        <pc:spChg chg="mod">
          <ac:chgData name="Nikhil Agnihotri" userId="S::nikhilag@hcl.com::9ec2e8b0-c302-4404-9568-fb1943bd0ae6" providerId="AD" clId="Web-{2C2C2CD9-9886-4207-846B-0F50B79BF5FD}" dt="2022-03-17T08:55:31.763" v="25"/>
          <ac:spMkLst>
            <pc:docMk/>
            <pc:sldMk cId="2381577150" sldId="283"/>
            <ac:spMk id="11" creationId="{BCEA03B5-BB17-1247-8645-E3F864593075}"/>
          </ac:spMkLst>
        </pc:spChg>
        <pc:spChg chg="add mod">
          <ac:chgData name="Nikhil Agnihotri" userId="S::nikhilag@hcl.com::9ec2e8b0-c302-4404-9568-fb1943bd0ae6" providerId="AD" clId="Web-{2C2C2CD9-9886-4207-846B-0F50B79BF5FD}" dt="2022-03-17T08:56:38.342" v="69" actId="1076"/>
          <ac:spMkLst>
            <pc:docMk/>
            <pc:sldMk cId="2381577150" sldId="283"/>
            <ac:spMk id="18" creationId="{1E88F046-CBDB-45AB-9F9D-F71753532086}"/>
          </ac:spMkLst>
        </pc:spChg>
        <pc:spChg chg="add mod">
          <ac:chgData name="Nikhil Agnihotri" userId="S::nikhilag@hcl.com::9ec2e8b0-c302-4404-9568-fb1943bd0ae6" providerId="AD" clId="Web-{2C2C2CD9-9886-4207-846B-0F50B79BF5FD}" dt="2022-03-17T08:56:34.342" v="68" actId="1076"/>
          <ac:spMkLst>
            <pc:docMk/>
            <pc:sldMk cId="2381577150" sldId="283"/>
            <ac:spMk id="19" creationId="{E7E322FA-38D0-4CFD-BC90-A6D55D38179E}"/>
          </ac:spMkLst>
        </pc:spChg>
        <pc:spChg chg="add mod">
          <ac:chgData name="Nikhil Agnihotri" userId="S::nikhilag@hcl.com::9ec2e8b0-c302-4404-9568-fb1943bd0ae6" providerId="AD" clId="Web-{2C2C2CD9-9886-4207-846B-0F50B79BF5FD}" dt="2022-03-17T08:56:27.701" v="67" actId="1076"/>
          <ac:spMkLst>
            <pc:docMk/>
            <pc:sldMk cId="2381577150" sldId="283"/>
            <ac:spMk id="20" creationId="{D55B3485-0CE4-40CF-80F8-6B956F0A1C8B}"/>
          </ac:spMkLst>
        </pc:spChg>
        <pc:spChg chg="add mod">
          <ac:chgData name="Nikhil Agnihotri" userId="S::nikhilag@hcl.com::9ec2e8b0-c302-4404-9568-fb1943bd0ae6" providerId="AD" clId="Web-{2C2C2CD9-9886-4207-846B-0F50B79BF5FD}" dt="2022-03-17T08:56:21.389" v="66" actId="1076"/>
          <ac:spMkLst>
            <pc:docMk/>
            <pc:sldMk cId="2381577150" sldId="283"/>
            <ac:spMk id="23" creationId="{2E339B13-BA25-4A03-919A-45728479E39E}"/>
          </ac:spMkLst>
        </pc:spChg>
        <pc:picChg chg="mod">
          <ac:chgData name="Nikhil Agnihotri" userId="S::nikhilag@hcl.com::9ec2e8b0-c302-4404-9568-fb1943bd0ae6" providerId="AD" clId="Web-{2C2C2CD9-9886-4207-846B-0F50B79BF5FD}" dt="2022-03-17T08:55:13.591" v="6" actId="1076"/>
          <ac:picMkLst>
            <pc:docMk/>
            <pc:sldMk cId="2381577150" sldId="283"/>
            <ac:picMk id="6" creationId="{9D5236F2-61FE-024F-AEE8-22515464A699}"/>
          </ac:picMkLst>
        </pc:picChg>
        <pc:picChg chg="mod">
          <ac:chgData name="Nikhil Agnihotri" userId="S::nikhilag@hcl.com::9ec2e8b0-c302-4404-9568-fb1943bd0ae6" providerId="AD" clId="Web-{2C2C2CD9-9886-4207-846B-0F50B79BF5FD}" dt="2022-03-17T08:55:13.606" v="7" actId="1076"/>
          <ac:picMkLst>
            <pc:docMk/>
            <pc:sldMk cId="2381577150" sldId="283"/>
            <ac:picMk id="14" creationId="{91C7712F-643F-8040-9F1D-14C80B856AF2}"/>
          </ac:picMkLst>
        </pc:picChg>
        <pc:picChg chg="mod">
          <ac:chgData name="Nikhil Agnihotri" userId="S::nikhilag@hcl.com::9ec2e8b0-c302-4404-9568-fb1943bd0ae6" providerId="AD" clId="Web-{2C2C2CD9-9886-4207-846B-0F50B79BF5FD}" dt="2022-03-17T08:55:31.763" v="24"/>
          <ac:picMkLst>
            <pc:docMk/>
            <pc:sldMk cId="2381577150" sldId="283"/>
            <ac:picMk id="15" creationId="{C9FDD2CA-9CB1-EB4E-A2D9-B17A229860F8}"/>
          </ac:picMkLst>
        </pc:picChg>
        <pc:picChg chg="mod">
          <ac:chgData name="Nikhil Agnihotri" userId="S::nikhilag@hcl.com::9ec2e8b0-c302-4404-9568-fb1943bd0ae6" providerId="AD" clId="Web-{2C2C2CD9-9886-4207-846B-0F50B79BF5FD}" dt="2022-03-17T08:55:31.763" v="23"/>
          <ac:picMkLst>
            <pc:docMk/>
            <pc:sldMk cId="2381577150" sldId="283"/>
            <ac:picMk id="16" creationId="{57AFAED4-7CB1-354A-B790-E159533FC140}"/>
          </ac:picMkLst>
        </pc:picChg>
        <pc:picChg chg="mod">
          <ac:chgData name="Nikhil Agnihotri" userId="S::nikhilag@hcl.com::9ec2e8b0-c302-4404-9568-fb1943bd0ae6" providerId="AD" clId="Web-{2C2C2CD9-9886-4207-846B-0F50B79BF5FD}" dt="2022-03-17T08:55:31.763" v="22"/>
          <ac:picMkLst>
            <pc:docMk/>
            <pc:sldMk cId="2381577150" sldId="283"/>
            <ac:picMk id="17" creationId="{4A419B56-A40D-1B4D-9297-C921D6524AA3}"/>
          </ac:picMkLst>
        </pc:picChg>
      </pc:sldChg>
      <pc:sldChg chg="ord">
        <pc:chgData name="Nikhil Agnihotri" userId="S::nikhilag@hcl.com::9ec2e8b0-c302-4404-9568-fb1943bd0ae6" providerId="AD" clId="Web-{2C2C2CD9-9886-4207-846B-0F50B79BF5FD}" dt="2022-03-17T08:56:52.280" v="78"/>
        <pc:sldMkLst>
          <pc:docMk/>
          <pc:sldMk cId="1506933133" sldId="285"/>
        </pc:sldMkLst>
      </pc:sldChg>
      <pc:sldChg chg="ord">
        <pc:chgData name="Nikhil Agnihotri" userId="S::nikhilag@hcl.com::9ec2e8b0-c302-4404-9568-fb1943bd0ae6" providerId="AD" clId="Web-{2C2C2CD9-9886-4207-846B-0F50B79BF5FD}" dt="2022-03-17T08:56:52.280" v="77"/>
        <pc:sldMkLst>
          <pc:docMk/>
          <pc:sldMk cId="2183794544" sldId="286"/>
        </pc:sldMkLst>
      </pc:sldChg>
      <pc:sldChg chg="ord">
        <pc:chgData name="Nikhil Agnihotri" userId="S::nikhilag@hcl.com::9ec2e8b0-c302-4404-9568-fb1943bd0ae6" providerId="AD" clId="Web-{2C2C2CD9-9886-4207-846B-0F50B79BF5FD}" dt="2022-03-17T08:56:52.280" v="76"/>
        <pc:sldMkLst>
          <pc:docMk/>
          <pc:sldMk cId="523195793" sldId="287"/>
        </pc:sldMkLst>
      </pc:sldChg>
      <pc:sldChg chg="ord">
        <pc:chgData name="Nikhil Agnihotri" userId="S::nikhilag@hcl.com::9ec2e8b0-c302-4404-9568-fb1943bd0ae6" providerId="AD" clId="Web-{2C2C2CD9-9886-4207-846B-0F50B79BF5FD}" dt="2022-03-17T08:56:52.280" v="75"/>
        <pc:sldMkLst>
          <pc:docMk/>
          <pc:sldMk cId="3134505234" sldId="288"/>
        </pc:sldMkLst>
      </pc:sldChg>
      <pc:sldChg chg="ord">
        <pc:chgData name="Nikhil Agnihotri" userId="S::nikhilag@hcl.com::9ec2e8b0-c302-4404-9568-fb1943bd0ae6" providerId="AD" clId="Web-{2C2C2CD9-9886-4207-846B-0F50B79BF5FD}" dt="2022-03-17T08:56:52.264" v="74"/>
        <pc:sldMkLst>
          <pc:docMk/>
          <pc:sldMk cId="495781488" sldId="289"/>
        </pc:sldMkLst>
      </pc:sldChg>
      <pc:sldChg chg="ord">
        <pc:chgData name="Nikhil Agnihotri" userId="S::nikhilag@hcl.com::9ec2e8b0-c302-4404-9568-fb1943bd0ae6" providerId="AD" clId="Web-{2C2C2CD9-9886-4207-846B-0F50B79BF5FD}" dt="2022-03-17T08:56:52.264" v="73"/>
        <pc:sldMkLst>
          <pc:docMk/>
          <pc:sldMk cId="1456269939" sldId="290"/>
        </pc:sldMkLst>
      </pc:sldChg>
      <pc:sldChg chg="ord">
        <pc:chgData name="Nikhil Agnihotri" userId="S::nikhilag@hcl.com::9ec2e8b0-c302-4404-9568-fb1943bd0ae6" providerId="AD" clId="Web-{2C2C2CD9-9886-4207-846B-0F50B79BF5FD}" dt="2022-03-17T08:56:52.264" v="72"/>
        <pc:sldMkLst>
          <pc:docMk/>
          <pc:sldMk cId="2111961759" sldId="291"/>
        </pc:sldMkLst>
      </pc:sldChg>
      <pc:sldChg chg="ord">
        <pc:chgData name="Nikhil Agnihotri" userId="S::nikhilag@hcl.com::9ec2e8b0-c302-4404-9568-fb1943bd0ae6" providerId="AD" clId="Web-{2C2C2CD9-9886-4207-846B-0F50B79BF5FD}" dt="2022-03-17T08:56:52.264" v="71"/>
        <pc:sldMkLst>
          <pc:docMk/>
          <pc:sldMk cId="1293998756" sldId="292"/>
        </pc:sldMkLst>
      </pc:sldChg>
      <pc:sldChg chg="ord">
        <pc:chgData name="Nikhil Agnihotri" userId="S::nikhilag@hcl.com::9ec2e8b0-c302-4404-9568-fb1943bd0ae6" providerId="AD" clId="Web-{2C2C2CD9-9886-4207-846B-0F50B79BF5FD}" dt="2022-03-17T08:56:52.264" v="70"/>
        <pc:sldMkLst>
          <pc:docMk/>
          <pc:sldMk cId="3267797299" sldId="293"/>
        </pc:sldMkLst>
      </pc:sldChg>
      <pc:sldChg chg="modSp add ord replId">
        <pc:chgData name="Nikhil Agnihotri" userId="S::nikhilag@hcl.com::9ec2e8b0-c302-4404-9568-fb1943bd0ae6" providerId="AD" clId="Web-{2C2C2CD9-9886-4207-846B-0F50B79BF5FD}" dt="2022-03-17T08:57:14.593" v="83" actId="20577"/>
        <pc:sldMkLst>
          <pc:docMk/>
          <pc:sldMk cId="475803521" sldId="294"/>
        </pc:sldMkLst>
        <pc:spChg chg="mod">
          <ac:chgData name="Nikhil Agnihotri" userId="S::nikhilag@hcl.com::9ec2e8b0-c302-4404-9568-fb1943bd0ae6" providerId="AD" clId="Web-{2C2C2CD9-9886-4207-846B-0F50B79BF5FD}" dt="2022-03-17T08:57:14.593" v="83" actId="20577"/>
          <ac:spMkLst>
            <pc:docMk/>
            <pc:sldMk cId="475803521" sldId="294"/>
            <ac:spMk id="3" creationId="{9DB77896-D0A7-FB47-80E1-603877AB401E}"/>
          </ac:spMkLst>
        </pc:spChg>
      </pc:sldChg>
      <pc:sldChg chg="addSp modSp add replId">
        <pc:chgData name="Nikhil Agnihotri" userId="S::nikhilag@hcl.com::9ec2e8b0-c302-4404-9568-fb1943bd0ae6" providerId="AD" clId="Web-{2C2C2CD9-9886-4207-846B-0F50B79BF5FD}" dt="2022-03-17T08:58:50.236" v="327"/>
        <pc:sldMkLst>
          <pc:docMk/>
          <pc:sldMk cId="1397307130" sldId="295"/>
        </pc:sldMkLst>
        <pc:spChg chg="mod">
          <ac:chgData name="Nikhil Agnihotri" userId="S::nikhilag@hcl.com::9ec2e8b0-c302-4404-9568-fb1943bd0ae6" providerId="AD" clId="Web-{2C2C2CD9-9886-4207-846B-0F50B79BF5FD}" dt="2022-03-17T08:57:25.546" v="96" actId="20577"/>
          <ac:spMkLst>
            <pc:docMk/>
            <pc:sldMk cId="1397307130" sldId="295"/>
            <ac:spMk id="3" creationId="{9DB77896-D0A7-FB47-80E1-603877AB401E}"/>
          </ac:spMkLst>
        </pc:spChg>
        <pc:graphicFrameChg chg="add mod modGraphic">
          <ac:chgData name="Nikhil Agnihotri" userId="S::nikhilag@hcl.com::9ec2e8b0-c302-4404-9568-fb1943bd0ae6" providerId="AD" clId="Web-{2C2C2CD9-9886-4207-846B-0F50B79BF5FD}" dt="2022-03-17T08:58:50.236" v="327"/>
          <ac:graphicFrameMkLst>
            <pc:docMk/>
            <pc:sldMk cId="1397307130" sldId="295"/>
            <ac:graphicFrameMk id="2" creationId="{222A71B1-8942-40B9-AC82-6A1B177D8E4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B332B-38A9-4817-B3FA-945DEB4FB8D2}" type="datetimeFigureOut">
              <a:rPr lang="en-IN" smtClean="0"/>
              <a:t>21-03-2022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63B2F-6E7C-4D96-AE2D-E58F5A6DB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14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3B2F-6E7C-4D96-AE2D-E58F5A6DBB9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56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3B2F-6E7C-4D96-AE2D-E58F5A6DBB9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80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3B2F-6E7C-4D96-AE2D-E58F5A6DBB9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328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3B2F-6E7C-4D96-AE2D-E58F5A6DBB9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4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45AF-02C7-F44D-9CE0-BA534A3B0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D237B-94AF-8049-A9D6-6533B851B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3D080-6A51-5242-82F6-7CBF37B2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186B-F75E-6540-B34E-C548D964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9841-DDB4-B64D-9D79-BE1FD569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70C3-E5EF-2A4D-A458-1C9479A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A59DA-C3F9-E849-99FB-5BB44AE31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B720-DBC0-0D48-85B9-63F606C7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51CC2-EF54-294C-BB47-7D221EF9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9BD27-AC4E-B045-8B3C-EF0A8BEF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2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75994-9E67-604D-A409-8877B8DFF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9FE51-823C-8E40-864F-920D8F486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0057-C250-244D-AAE8-532225DA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1E38-DC63-5349-9E5C-E3583203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E202-108F-EA4D-A5A8-2CB19D1F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7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riangle 13"/>
          <p:cNvSpPr/>
          <p:nvPr/>
        </p:nvSpPr>
        <p:spPr>
          <a:xfrm rot="2701198">
            <a:off x="824707" y="1672198"/>
            <a:ext cx="5054330" cy="388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003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400"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19" name="Triangle 14"/>
          <p:cNvSpPr/>
          <p:nvPr/>
        </p:nvSpPr>
        <p:spPr>
          <a:xfrm rot="2325463">
            <a:off x="1012896" y="2074922"/>
            <a:ext cx="5054329" cy="3884819"/>
          </a:xfrm>
          <a:prstGeom prst="triangle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400"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20" name="Triangle 15"/>
          <p:cNvSpPr/>
          <p:nvPr/>
        </p:nvSpPr>
        <p:spPr>
          <a:xfrm rot="12538187">
            <a:off x="8550673" y="720515"/>
            <a:ext cx="2028481" cy="155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003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400"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21" name="Rectangle 16"/>
          <p:cNvSpPr txBox="1"/>
          <p:nvPr/>
        </p:nvSpPr>
        <p:spPr>
          <a:xfrm>
            <a:off x="8260239" y="5873455"/>
            <a:ext cx="2236190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r" defTabSz="2435224">
              <a:defRPr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00"/>
              <a:t>Copyright © 2020 HCL Technologies Limited  |  www.hcltech.com</a:t>
            </a:r>
          </a:p>
        </p:txBody>
      </p:sp>
      <p:sp>
        <p:nvSpPr>
          <p:cNvPr id="122" name="Straight Connector 18"/>
          <p:cNvSpPr/>
          <p:nvPr/>
        </p:nvSpPr>
        <p:spPr>
          <a:xfrm>
            <a:off x="8300003" y="5762210"/>
            <a:ext cx="2196428" cy="2"/>
          </a:xfrm>
          <a:prstGeom prst="line">
            <a:avLst/>
          </a:prstGeom>
          <a:ln w="3175">
            <a:solidFill>
              <a:srgbClr val="FFFFFF">
                <a:alpha val="30000"/>
              </a:srgbClr>
            </a:solidFill>
            <a:miter/>
          </a:ln>
        </p:spPr>
        <p:txBody>
          <a:bodyPr lIns="34289" tIns="34289" rIns="34289" bIns="34289"/>
          <a:lstStyle/>
          <a:p>
            <a:pPr algn="l" defTabSz="914400">
              <a:defRPr sz="3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pic>
        <p:nvPicPr>
          <p:cNvPr id="123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91" y="5461936"/>
            <a:ext cx="1535433" cy="148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2" descr="Picture 2"/>
          <p:cNvPicPr>
            <a:picLocks noChangeAspect="1"/>
          </p:cNvPicPr>
          <p:nvPr/>
        </p:nvPicPr>
        <p:blipFill rotWithShape="1">
          <a:blip r:embed="rId3"/>
          <a:srcRect l="13101" t="10808" r="12443" b="1473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648" y="305105"/>
            <a:ext cx="1064897" cy="1485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19"/>
          <p:cNvSpPr/>
          <p:nvPr/>
        </p:nvSpPr>
        <p:spPr>
          <a:xfrm>
            <a:off x="8078182" y="5762210"/>
            <a:ext cx="2196428" cy="2"/>
          </a:xfrm>
          <a:prstGeom prst="line">
            <a:avLst/>
          </a:prstGeom>
          <a:ln w="3175">
            <a:solidFill>
              <a:srgbClr val="FFFFFF">
                <a:alpha val="20000"/>
              </a:srgbClr>
            </a:solidFill>
            <a:miter/>
          </a:ln>
        </p:spPr>
        <p:txBody>
          <a:bodyPr lIns="34289" tIns="34289" rIns="34289" bIns="34289"/>
          <a:lstStyle/>
          <a:p>
            <a:pPr algn="l" defTabSz="914400">
              <a:defRPr sz="3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28" name="Triangle 12"/>
          <p:cNvSpPr/>
          <p:nvPr/>
        </p:nvSpPr>
        <p:spPr>
          <a:xfrm rot="2701198">
            <a:off x="824707" y="1672198"/>
            <a:ext cx="5054330" cy="388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003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400"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2667000" y="1446318"/>
            <a:ext cx="6858002" cy="1790702"/>
          </a:xfrm>
          <a:prstGeom prst="rect">
            <a:avLst/>
          </a:prstGeom>
        </p:spPr>
        <p:txBody>
          <a:bodyPr lIns="68577" tIns="68577" rIns="68577" bIns="68577" anchor="b"/>
          <a:lstStyle>
            <a:lvl1pPr defTabSz="914400">
              <a:lnSpc>
                <a:spcPct val="90000"/>
              </a:lnSpc>
              <a:defRPr sz="5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7000" y="3346026"/>
            <a:ext cx="6858002" cy="1241824"/>
          </a:xfrm>
          <a:prstGeom prst="rect">
            <a:avLst/>
          </a:prstGeom>
        </p:spPr>
        <p:txBody>
          <a:bodyPr lIns="68577" tIns="68577" rIns="68577" bIns="68577" anchor="t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150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150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150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150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150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2" name="HCL_Volt_MX_dark@4x.png" descr="HCL_Volt_MX_dark@4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25" y="170862"/>
            <a:ext cx="2475086" cy="417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0460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835A-94F9-014C-90B9-3DAEBD5E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B725-B9E0-EE4A-9CE8-91D07A59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C4EDC-AEFD-AE40-AA19-467DA2CA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CC30D-92D7-754E-8436-AC614CCB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B53CE-C8AB-9B48-B746-C7C94992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7A77-07EE-C34A-B810-E9431EB2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1E2EE-5640-B24F-A9BC-19147378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4B66-83F9-9F4C-B86E-67614DF8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5737-B871-CE41-B7D7-46BB3FF6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8775-3E2A-8443-B004-E00D0A13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68B2-5366-0B4B-B207-2ABCD0D7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CE32-8C72-E441-89C7-051288651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4344A-E2D7-C142-8A80-E608BDE15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E332E-D241-1240-94EE-CF3B3943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FBF2F-A9AE-EE47-B297-6A9A99ED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27490-5779-B148-8718-DCF7A53E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523D-F328-404F-9553-853F092C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92D1B-3FB4-174D-B701-49ADE27D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8F986-F635-D14F-A8C4-C77F23776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74FC0-43FB-2141-9377-CBA3ED5F4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90314-B1D9-3B48-9EF8-6CBD1F128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81951-CA19-ED45-9E78-B5EF02A3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A82E5-086D-5441-A354-8429D50A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CABA4-CB63-6245-A80E-8C2C2F40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17C2-CA3E-FC4E-B630-BABEF88E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D5F1D-E767-D94F-9838-D7817891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849AD-DB27-CA44-9738-4A01B61C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016C2-B379-0A4E-A197-20F7ABCD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2DDF1-F73B-BD40-BA85-CA82D72F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77ED1-DA00-AF44-B00E-85E464CE1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E227E-D054-5744-AFD6-4BCCA37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9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C292-69AD-9B48-A192-2F917345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AC33-16C5-094B-AB8F-9777D98A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357A0-AB10-714D-A19C-BE43FA7B5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841FA-587C-B042-9A44-73D41B57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6CC18-5998-5647-9D67-1E37ADC6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4C188-ECAE-6B4F-8270-BD8EC4C1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5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79B-3110-2D41-B9C7-FEF12E8A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498C-9561-644B-934B-0DE3D728B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71271-7E88-3044-875F-EF2F1F962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59760-9F6D-A44D-B67E-627A3540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43047-7953-6F48-A352-1BD0BBEC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1441B-557C-1C46-B721-8EAEC9DA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8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8CB20-2210-2E46-BC5B-D3BB6A0D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19D94-550E-CB4F-B09A-1D20015ED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12E17-C82D-734D-9959-28CC431D0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5E08B-1626-694A-92EB-0B2F57F660A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C894E-1778-FB42-9640-57CBEE30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4978-C647-A040-8AD8-1864B9F61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5ABFA-773A-4744-8810-B895542F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oojachalla/Project-IRCTC/tree/mast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tif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1025987" y="1471353"/>
            <a:ext cx="10140026" cy="227649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59536">
              <a:defRPr sz="9300"/>
            </a:pPr>
            <a:r>
              <a:rPr lang="en-IN" sz="720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  <a:t>IRCTC</a:t>
            </a:r>
            <a:br>
              <a:rPr lang="en-IN" sz="580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</a:br>
            <a:br>
              <a:rPr lang="en-IN" sz="580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</a:br>
            <a:r>
              <a:rPr lang="en-IN" sz="4000">
                <a:solidFill>
                  <a:schemeClr val="bg1">
                    <a:lumMod val="95000"/>
                  </a:schemeClr>
                </a:solidFill>
                <a:latin typeface="Bell MT" panose="02020503060305020303" pitchFamily="18" charset="0"/>
              </a:rPr>
              <a:t>(ONLINE TRAIN TICKET BOOKING)</a:t>
            </a:r>
            <a:endParaRPr sz="5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05953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961534" y="387012"/>
            <a:ext cx="9541365" cy="4991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TICKET CANCELLATION Module - Details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10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3" y="6423610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FD246FB-620E-0646-BD5D-D81945C2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66289"/>
              </p:ext>
            </p:extLst>
          </p:nvPr>
        </p:nvGraphicFramePr>
        <p:xfrm>
          <a:off x="1442301" y="1052974"/>
          <a:ext cx="9228841" cy="433915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00520">
                  <a:extLst>
                    <a:ext uri="{9D8B030D-6E8A-4147-A177-3AD203B41FA5}">
                      <a16:colId xmlns:a16="http://schemas.microsoft.com/office/drawing/2014/main" val="3524682276"/>
                    </a:ext>
                  </a:extLst>
                </a:gridCol>
                <a:gridCol w="7428321">
                  <a:extLst>
                    <a:ext uri="{9D8B030D-6E8A-4147-A177-3AD203B41FA5}">
                      <a16:colId xmlns:a16="http://schemas.microsoft.com/office/drawing/2014/main" val="2970377099"/>
                    </a:ext>
                  </a:extLst>
                </a:gridCol>
              </a:tblGrid>
              <a:tr h="1446386"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PNR search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Passenger details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Cancel passenger/s ticket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24302"/>
                  </a:ext>
                </a:extLst>
              </a:tr>
              <a:tr h="1446386">
                <a:tc>
                  <a:txBody>
                    <a:bodyPr/>
                    <a:lstStyle/>
                    <a:p>
                      <a:r>
                        <a:rPr lang="en-US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Validating PNR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Getting details from the data base for searched PNR 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Can cancel one/more tickets from booked passengers list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88423"/>
                  </a:ext>
                </a:extLst>
              </a:tr>
              <a:tr h="1446386">
                <a:tc>
                  <a:txBody>
                    <a:bodyPr/>
                    <a:lstStyle/>
                    <a:p>
                      <a:r>
                        <a:rPr lang="en-US" dirty="0"/>
                        <a:t>Technical Implementation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Getting data from </a:t>
                      </a:r>
                      <a:r>
                        <a:rPr lang="en-US" dirty="0" err="1"/>
                        <a:t>Mysql</a:t>
                      </a:r>
                      <a:r>
                        <a:rPr lang="en-US" dirty="0"/>
                        <a:t>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Updating the status of cancelled ticket details in database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18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26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650448" y="263950"/>
            <a:ext cx="9852451" cy="63159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/>
              <a:t>Validations Performed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11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7" y="6082053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22A71B1-8942-40B9-AC82-6A1B177D8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53371"/>
              </p:ext>
            </p:extLst>
          </p:nvPr>
        </p:nvGraphicFramePr>
        <p:xfrm>
          <a:off x="452487" y="1329178"/>
          <a:ext cx="11133055" cy="3911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651">
                  <a:extLst>
                    <a:ext uri="{9D8B030D-6E8A-4147-A177-3AD203B41FA5}">
                      <a16:colId xmlns:a16="http://schemas.microsoft.com/office/drawing/2014/main" val="1856739122"/>
                    </a:ext>
                  </a:extLst>
                </a:gridCol>
                <a:gridCol w="8323741">
                  <a:extLst>
                    <a:ext uri="{9D8B030D-6E8A-4147-A177-3AD203B41FA5}">
                      <a16:colId xmlns:a16="http://schemas.microsoft.com/office/drawing/2014/main" val="1762029364"/>
                    </a:ext>
                  </a:extLst>
                </a:gridCol>
                <a:gridCol w="1147663">
                  <a:extLst>
                    <a:ext uri="{9D8B030D-6E8A-4147-A177-3AD203B41FA5}">
                      <a16:colId xmlns:a16="http://schemas.microsoft.com/office/drawing/2014/main" val="3055654524"/>
                    </a:ext>
                  </a:extLst>
                </a:gridCol>
              </a:tblGrid>
              <a:tr h="513902">
                <a:tc>
                  <a:txBody>
                    <a:bodyPr/>
                    <a:lstStyle/>
                    <a:p>
                      <a:r>
                        <a:rPr lang="en-GB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36426"/>
                  </a:ext>
                </a:extLst>
              </a:tr>
              <a:tr h="513902">
                <a:tc>
                  <a:txBody>
                    <a:bodyPr/>
                    <a:lstStyle/>
                    <a:p>
                      <a:r>
                        <a:rPr lang="en-GB"/>
                        <a:t>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Trains are listed when correct source ,destination and date are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675429"/>
                  </a:ext>
                </a:extLst>
              </a:tr>
              <a:tr h="513902">
                <a:tc>
                  <a:txBody>
                    <a:bodyPr/>
                    <a:lstStyle/>
                    <a:p>
                      <a:r>
                        <a:rPr lang="en-GB" dirty="0"/>
                        <a:t>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Unique 10 digit PNR number is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7234"/>
                  </a:ext>
                </a:extLst>
              </a:tr>
              <a:tr h="513902">
                <a:tc>
                  <a:txBody>
                    <a:bodyPr/>
                    <a:lstStyle/>
                    <a:p>
                      <a:r>
                        <a:rPr lang="en-GB" dirty="0"/>
                        <a:t>PNR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Getting the passenger/s ticket status from generated PNR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76632"/>
                  </a:ext>
                </a:extLst>
              </a:tr>
              <a:tr h="701591">
                <a:tc>
                  <a:txBody>
                    <a:bodyPr/>
                    <a:lstStyle/>
                    <a:p>
                      <a:r>
                        <a:rPr lang="en-GB" dirty="0"/>
                        <a:t>cancellation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Getting the passenger/s ticket status from generated PNR number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65148"/>
                  </a:ext>
                </a:extLst>
              </a:tr>
              <a:tr h="513902">
                <a:tc>
                  <a:txBody>
                    <a:bodyPr/>
                    <a:lstStyle/>
                    <a:p>
                      <a:r>
                        <a:rPr lang="en-GB" dirty="0"/>
                        <a:t>cancellation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Cancelling one/more passenger ticket at simultaneously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543957"/>
                  </a:ext>
                </a:extLst>
              </a:tr>
              <a:tr h="513902">
                <a:tc>
                  <a:txBody>
                    <a:bodyPr/>
                    <a:lstStyle/>
                    <a:p>
                      <a:r>
                        <a:rPr lang="en-GB" dirty="0"/>
                        <a:t>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a train runs on the route X-&gt;Y-&gt;Z, then ensure that junk values like booking of ticket from Z to Y or non-existing stations  are not allowed.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0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320510" y="298974"/>
            <a:ext cx="10182389" cy="3859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/>
              <a:t>Challenges , Solutions and Learning</a:t>
            </a:r>
            <a:endParaRPr lang="en-US" sz="2800" dirty="0">
              <a:latin typeface="+mn-lt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12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5" y="6389979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8749342-5374-E94E-945E-A3F086E2C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19018"/>
              </p:ext>
            </p:extLst>
          </p:nvPr>
        </p:nvGraphicFramePr>
        <p:xfrm>
          <a:off x="1828799" y="865239"/>
          <a:ext cx="9085008" cy="5303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336">
                  <a:extLst>
                    <a:ext uri="{9D8B030D-6E8A-4147-A177-3AD203B41FA5}">
                      <a16:colId xmlns:a16="http://schemas.microsoft.com/office/drawing/2014/main" val="2308598093"/>
                    </a:ext>
                  </a:extLst>
                </a:gridCol>
                <a:gridCol w="3028336">
                  <a:extLst>
                    <a:ext uri="{9D8B030D-6E8A-4147-A177-3AD203B41FA5}">
                      <a16:colId xmlns:a16="http://schemas.microsoft.com/office/drawing/2014/main" val="1915392502"/>
                    </a:ext>
                  </a:extLst>
                </a:gridCol>
                <a:gridCol w="3028336">
                  <a:extLst>
                    <a:ext uri="{9D8B030D-6E8A-4147-A177-3AD203B41FA5}">
                      <a16:colId xmlns:a16="http://schemas.microsoft.com/office/drawing/2014/main" val="2679283976"/>
                    </a:ext>
                  </a:extLst>
                </a:gridCol>
              </a:tblGrid>
              <a:tr h="5739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Challenges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482898"/>
                  </a:ext>
                </a:extLst>
              </a:tr>
              <a:tr h="1803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Initially we used a traditional method  of connecting a database like  using servlets, server based applications but application didn’t worked as expected </a:t>
                      </a:r>
                      <a:endParaRPr lang="en-IN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Rest API methods (POST,GET,PUT)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Rest API is the most suitable way to retrieving and storing the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52006"/>
                  </a:ext>
                </a:extLst>
              </a:tr>
              <a:tr h="140684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Initially we are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file, where the real time updates are not happening ,for that we shifted to  a new concept to us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 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Understood the concept of MongoDB and implemented with help of online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 is an easy and document-oriented database which stores data in JSON-like documents with dynamic schema.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386206"/>
                  </a:ext>
                </a:extLst>
              </a:tr>
              <a:tr h="140684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concurrent booking would lead to inconsistency 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 continuous testing, we found a solution to fetch data from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 fetching data from </a:t>
                      </a:r>
                      <a:r>
                        <a:rPr lang="en-US" dirty="0" err="1"/>
                        <a:t>Mongodb</a:t>
                      </a:r>
                      <a:r>
                        <a:rPr lang="en-US" dirty="0"/>
                        <a:t>. we learnt Set interval and clear interval is the easy method to get rid of concurrency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548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99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324464" y="262328"/>
            <a:ext cx="10178435" cy="422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/>
              <a:t>Quick Demo</a:t>
            </a:r>
            <a:endParaRPr lang="en-US" sz="2800" dirty="0">
              <a:latin typeface="+mn-lt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13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3" y="6423610"/>
            <a:ext cx="1787188" cy="29786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BSTACLES!">
            <a:extLst>
              <a:ext uri="{FF2B5EF4-FFF2-40B4-BE49-F238E27FC236}">
                <a16:creationId xmlns:a16="http://schemas.microsoft.com/office/drawing/2014/main" id="{0CF60796-0C05-9142-8120-68FFC4EE2DDD}"/>
              </a:ext>
            </a:extLst>
          </p:cNvPr>
          <p:cNvSpPr txBox="1">
            <a:spLocks/>
          </p:cNvSpPr>
          <p:nvPr/>
        </p:nvSpPr>
        <p:spPr>
          <a:xfrm>
            <a:off x="2827421" y="2774806"/>
            <a:ext cx="7351295" cy="6695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 screen recording and embed the same in this slide (not more than 2 mins)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4" name="Call with Project-group-20220318_145438-Meeting Recording (1)">
            <a:hlinkClick r:id="" action="ppaction://media"/>
            <a:extLst>
              <a:ext uri="{FF2B5EF4-FFF2-40B4-BE49-F238E27FC236}">
                <a16:creationId xmlns:a16="http://schemas.microsoft.com/office/drawing/2014/main" id="{FEDA907C-0F57-4B7C-A7C9-31F31B807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936" y="924234"/>
            <a:ext cx="10854812" cy="49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2CA5D4D6-43F1-4C14-94C6-06C9C722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880268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D8C96-8C9A-4C1D-8875-345FE7FB8752}"/>
              </a:ext>
            </a:extLst>
          </p:cNvPr>
          <p:cNvSpPr txBox="1"/>
          <p:nvPr/>
        </p:nvSpPr>
        <p:spPr>
          <a:xfrm>
            <a:off x="926184" y="5678806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ANY QUERIES???</a:t>
            </a:r>
          </a:p>
        </p:txBody>
      </p:sp>
    </p:spTree>
    <p:extLst>
      <p:ext uri="{BB962C8B-B14F-4D97-AF65-F5344CB8AC3E}">
        <p14:creationId xmlns:p14="http://schemas.microsoft.com/office/powerpoint/2010/main" val="427393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C4AA-C269-4260-B627-66B651B5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5"/>
            <a:ext cx="5424948" cy="1027932"/>
          </a:xfrm>
        </p:spPr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98A2-4F95-4237-97EA-6F08340A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1496"/>
            <a:ext cx="10515600" cy="102793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avoid manual booking at stations we designed a website where user can book tickets through online</a:t>
            </a:r>
            <a:endParaRPr lang="en-I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5F0A4A-BA1A-497D-A3F9-96DB4DD942CB}"/>
              </a:ext>
            </a:extLst>
          </p:cNvPr>
          <p:cNvGrpSpPr/>
          <p:nvPr/>
        </p:nvGrpSpPr>
        <p:grpSpPr>
          <a:xfrm>
            <a:off x="4943856" y="1723016"/>
            <a:ext cx="2304288" cy="2499360"/>
            <a:chOff x="3742944" y="1194816"/>
            <a:chExt cx="2304288" cy="2499360"/>
          </a:xfrm>
        </p:grpSpPr>
        <p:sp>
          <p:nvSpPr>
            <p:cNvPr id="5" name="Rounded Rectangle 22">
              <a:extLst>
                <a:ext uri="{FF2B5EF4-FFF2-40B4-BE49-F238E27FC236}">
                  <a16:creationId xmlns:a16="http://schemas.microsoft.com/office/drawing/2014/main" id="{E51D2160-4CA2-4C3F-B2C9-A8CBE8069261}"/>
                </a:ext>
              </a:extLst>
            </p:cNvPr>
            <p:cNvSpPr/>
            <p:nvPr/>
          </p:nvSpPr>
          <p:spPr>
            <a:xfrm>
              <a:off x="3742944" y="1194816"/>
              <a:ext cx="2304288" cy="24993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/>
                <a:t>Time Consuming Manual Flow</a:t>
              </a:r>
            </a:p>
          </p:txBody>
        </p:sp>
        <p:pic>
          <p:nvPicPr>
            <p:cNvPr id="6" name="Picture 8" descr="Earning, money conversion, money making, time consuming, time earning, time  income, time working icon - Download on Iconfinder">
              <a:extLst>
                <a:ext uri="{FF2B5EF4-FFF2-40B4-BE49-F238E27FC236}">
                  <a16:creationId xmlns:a16="http://schemas.microsoft.com/office/drawing/2014/main" id="{17A7ACA0-F4BF-477E-ACBE-DD91FF25B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493" y="1266271"/>
              <a:ext cx="1767332" cy="1767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E19EDFD-020E-4114-BA3F-1E3EB016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3" y="6423610"/>
            <a:ext cx="1787188" cy="297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457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565608" y="387012"/>
            <a:ext cx="9937291" cy="5454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Tech Stack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3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3" y="6423610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1E12B2C-C93E-5343-953B-1D22B4825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27318"/>
              </p:ext>
            </p:extLst>
          </p:nvPr>
        </p:nvGraphicFramePr>
        <p:xfrm>
          <a:off x="565608" y="1168924"/>
          <a:ext cx="11248440" cy="4945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138">
                  <a:extLst>
                    <a:ext uri="{9D8B030D-6E8A-4147-A177-3AD203B41FA5}">
                      <a16:colId xmlns:a16="http://schemas.microsoft.com/office/drawing/2014/main" val="3451973328"/>
                    </a:ext>
                  </a:extLst>
                </a:gridCol>
                <a:gridCol w="8439302">
                  <a:extLst>
                    <a:ext uri="{9D8B030D-6E8A-4147-A177-3AD203B41FA5}">
                      <a16:colId xmlns:a16="http://schemas.microsoft.com/office/drawing/2014/main" val="2219108390"/>
                    </a:ext>
                  </a:extLst>
                </a:gridCol>
              </a:tblGrid>
              <a:tr h="813378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Technologies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640500"/>
                  </a:ext>
                </a:extLst>
              </a:tr>
              <a:tr h="1377517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Development Languages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59353"/>
                  </a:ext>
                </a:extLst>
              </a:tr>
              <a:tr h="13775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Source Code 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66909"/>
                  </a:ext>
                </a:extLst>
              </a:tr>
              <a:tr h="1377517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475912"/>
                  </a:ext>
                </a:extLst>
              </a:tr>
            </a:tbl>
          </a:graphicData>
        </a:graphic>
      </p:graphicFrame>
      <p:pic>
        <p:nvPicPr>
          <p:cNvPr id="2052" name="Picture 4" descr="Html Css Javascript Icons PNG Image | Transparent PNG Free Download on  SeekPNG">
            <a:extLst>
              <a:ext uri="{FF2B5EF4-FFF2-40B4-BE49-F238E27FC236}">
                <a16:creationId xmlns:a16="http://schemas.microsoft.com/office/drawing/2014/main" id="{FECB8874-AFA9-E849-9AC5-1DF1DB10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25" y="2036280"/>
            <a:ext cx="2799132" cy="11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Node.js is unfit for industry standard cloud applications dealing at  scale? | by saurabh bhatia | TechStreet | Medium">
            <a:extLst>
              <a:ext uri="{FF2B5EF4-FFF2-40B4-BE49-F238E27FC236}">
                <a16:creationId xmlns:a16="http://schemas.microsoft.com/office/drawing/2014/main" id="{498FE186-5D08-5D4B-A9B8-5FCA62AC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72" y="2006133"/>
            <a:ext cx="1991360" cy="120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 - Logo Downloads">
            <a:extLst>
              <a:ext uri="{FF2B5EF4-FFF2-40B4-BE49-F238E27FC236}">
                <a16:creationId xmlns:a16="http://schemas.microsoft.com/office/drawing/2014/main" id="{4C771CED-D7D6-7949-B8B5-61DDE82F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25" y="3429000"/>
            <a:ext cx="3733800" cy="120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mparison between MySQL and MongoDB | Web Technology Experts Notes">
            <a:extLst>
              <a:ext uri="{FF2B5EF4-FFF2-40B4-BE49-F238E27FC236}">
                <a16:creationId xmlns:a16="http://schemas.microsoft.com/office/drawing/2014/main" id="{CF2C3542-5578-8645-BDB5-DAD7444E8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 b="38866"/>
          <a:stretch/>
        </p:blipFill>
        <p:spPr bwMode="auto">
          <a:xfrm>
            <a:off x="3507525" y="4851866"/>
            <a:ext cx="3733800" cy="114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0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669304" y="301658"/>
            <a:ext cx="9833596" cy="6229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/>
              <a:t>Code </a:t>
            </a:r>
            <a:r>
              <a:rPr lang="en-US" sz="2800" dirty="0">
                <a:latin typeface="+mn-lt"/>
              </a:rPr>
              <a:t>Screenshots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4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7" y="6207416"/>
            <a:ext cx="1787188" cy="297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2C826-2C3A-4FBB-8838-92F58318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4" y="1173648"/>
            <a:ext cx="5514680" cy="4048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85557-25E7-4DFD-BD0D-C551D8B0E9A6}"/>
              </a:ext>
            </a:extLst>
          </p:cNvPr>
          <p:cNvSpPr txBox="1"/>
          <p:nvPr/>
        </p:nvSpPr>
        <p:spPr>
          <a:xfrm>
            <a:off x="2920181" y="5611209"/>
            <a:ext cx="5834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hlinkClick r:id="rId4"/>
              </a:rPr>
              <a:t> </a:t>
            </a:r>
            <a:r>
              <a:rPr lang="en-IN" dirty="0" err="1">
                <a:hlinkClick r:id="rId4"/>
              </a:rPr>
              <a:t>Poojachalla</a:t>
            </a:r>
            <a:r>
              <a:rPr lang="en-IN" dirty="0">
                <a:hlinkClick r:id="rId4"/>
              </a:rPr>
              <a:t>/Project-IRCTC at master (github.com)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EE305-F98A-4342-B2C9-97EF448F42D3}"/>
              </a:ext>
            </a:extLst>
          </p:cNvPr>
          <p:cNvSpPr txBox="1"/>
          <p:nvPr/>
        </p:nvSpPr>
        <p:spPr>
          <a:xfrm>
            <a:off x="1039331" y="5611209"/>
            <a:ext cx="178718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/>
              <a:t>Source code link</a:t>
            </a:r>
            <a:r>
              <a:rPr lang="en-IN" dirty="0"/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74E5C8-3395-4629-AC71-8C2931D5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26" y="1173648"/>
            <a:ext cx="5053070" cy="40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80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0" y="15342"/>
            <a:ext cx="10502900" cy="6695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Learners &amp; Explorers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8" y="6241047"/>
            <a:ext cx="1787188" cy="2978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6F580C5-512B-1842-B63E-EB0751780736}"/>
              </a:ext>
            </a:extLst>
          </p:cNvPr>
          <p:cNvSpPr/>
          <p:nvPr/>
        </p:nvSpPr>
        <p:spPr>
          <a:xfrm>
            <a:off x="109248" y="1588350"/>
            <a:ext cx="2003367" cy="226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err="1"/>
              <a:t>Challa</a:t>
            </a:r>
            <a:r>
              <a:rPr lang="en-US"/>
              <a:t> Pooja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6694E-F9CE-B54F-9174-BAF06CBB4A34}"/>
              </a:ext>
            </a:extLst>
          </p:cNvPr>
          <p:cNvSpPr/>
          <p:nvPr/>
        </p:nvSpPr>
        <p:spPr>
          <a:xfrm>
            <a:off x="2580147" y="1588350"/>
            <a:ext cx="2003367" cy="226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err="1"/>
              <a:t>K.V.Ratnavathi</a:t>
            </a:r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01DF5-9E36-6F4B-9C58-5E58AA3D3481}"/>
              </a:ext>
            </a:extLst>
          </p:cNvPr>
          <p:cNvSpPr/>
          <p:nvPr/>
        </p:nvSpPr>
        <p:spPr>
          <a:xfrm>
            <a:off x="5023673" y="1601134"/>
            <a:ext cx="2003367" cy="226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err="1"/>
              <a:t>Karumanchi</a:t>
            </a:r>
            <a:r>
              <a:rPr lang="en-US"/>
              <a:t> Jaya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8DD102-D3CC-9E48-9660-58EF01B251E0}"/>
              </a:ext>
            </a:extLst>
          </p:cNvPr>
          <p:cNvSpPr/>
          <p:nvPr/>
        </p:nvSpPr>
        <p:spPr>
          <a:xfrm>
            <a:off x="9965472" y="1601134"/>
            <a:ext cx="2003367" cy="226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Jakkula Prakash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EA03B5-BB17-1247-8645-E3F864593075}"/>
              </a:ext>
            </a:extLst>
          </p:cNvPr>
          <p:cNvSpPr/>
          <p:nvPr/>
        </p:nvSpPr>
        <p:spPr>
          <a:xfrm>
            <a:off x="7494572" y="1601134"/>
            <a:ext cx="2003367" cy="226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Mahmad </a:t>
            </a:r>
            <a:r>
              <a:rPr lang="en-US" err="1"/>
              <a:t>fathima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236F2-61FE-024F-AEE8-22515464A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398" y="1999299"/>
            <a:ext cx="1087065" cy="1349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7712F-643F-8040-9F1D-14C80B856A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22048" y="2034456"/>
            <a:ext cx="1476000" cy="13531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FDD2CA-9CB1-EB4E-A2D9-B17A229860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1450" y="2034456"/>
            <a:ext cx="1399889" cy="140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FAED4-7CB1-354A-B790-E159533FC1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92255" y="2029488"/>
            <a:ext cx="1008000" cy="1399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419B56-A40D-1B4D-9297-C921D6524AA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22210" y="1999299"/>
            <a:ext cx="1087065" cy="14255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458E7-725E-47D7-B1A5-BEDF6B4A341F}"/>
              </a:ext>
            </a:extLst>
          </p:cNvPr>
          <p:cNvSpPr/>
          <p:nvPr/>
        </p:nvSpPr>
        <p:spPr>
          <a:xfrm>
            <a:off x="196615" y="3945466"/>
            <a:ext cx="1848555" cy="1710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ea typeface="Calibri"/>
                <a:cs typeface="Calibri"/>
              </a:rPr>
              <a:t>Developed Booking section </a:t>
            </a:r>
            <a:r>
              <a:rPr lang="en-GB" sz="1600" dirty="0" err="1">
                <a:ea typeface="Calibri"/>
                <a:cs typeface="Calibri"/>
              </a:rPr>
              <a:t>module,Mongodb</a:t>
            </a:r>
            <a:r>
              <a:rPr lang="en-GB" sz="1600" dirty="0">
                <a:ea typeface="Calibri"/>
                <a:cs typeface="Calibri"/>
              </a:rPr>
              <a:t>&amp; </a:t>
            </a:r>
            <a:r>
              <a:rPr lang="en-GB" sz="1600" dirty="0" err="1">
                <a:ea typeface="Calibri"/>
                <a:cs typeface="Calibri"/>
              </a:rPr>
              <a:t>Mysql</a:t>
            </a:r>
            <a:r>
              <a:rPr lang="en-GB" sz="1600" dirty="0">
                <a:ea typeface="Calibri"/>
                <a:cs typeface="Calibri"/>
              </a:rPr>
              <a:t> connectivity, UI Design and Testing</a:t>
            </a:r>
            <a:endParaRPr lang="en-GB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88F046-CBDB-45AB-9F9D-F71753532086}"/>
              </a:ext>
            </a:extLst>
          </p:cNvPr>
          <p:cNvSpPr/>
          <p:nvPr/>
        </p:nvSpPr>
        <p:spPr>
          <a:xfrm>
            <a:off x="10041466" y="3945466"/>
            <a:ext cx="1848555" cy="1635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UI Design , </a:t>
            </a:r>
            <a:r>
              <a:rPr lang="en-GB" dirty="0" err="1">
                <a:ea typeface="Calibri"/>
                <a:cs typeface="Calibri"/>
              </a:rPr>
              <a:t>Mysql</a:t>
            </a:r>
            <a:r>
              <a:rPr lang="en-GB" dirty="0">
                <a:ea typeface="Calibri"/>
                <a:cs typeface="Calibri"/>
              </a:rPr>
              <a:t> connectivity and Testing </a:t>
            </a:r>
            <a:endParaRPr lang="en-GB" dirty="0"/>
          </a:p>
          <a:p>
            <a:pPr algn="ctr"/>
            <a:r>
              <a:rPr lang="en-GB" dirty="0">
                <a:ea typeface="Calibri"/>
                <a:cs typeface="Calibri"/>
              </a:rPr>
              <a:t> 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E322FA-38D0-4CFD-BC90-A6D55D38179E}"/>
              </a:ext>
            </a:extLst>
          </p:cNvPr>
          <p:cNvSpPr/>
          <p:nvPr/>
        </p:nvSpPr>
        <p:spPr>
          <a:xfrm>
            <a:off x="7572022" y="3945467"/>
            <a:ext cx="1848555" cy="1710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Developed Cancellation module , UI design  and Testing</a:t>
            </a:r>
          </a:p>
          <a:p>
            <a:pPr algn="ctr"/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5B3485-0CE4-40CF-80F8-6B956F0A1C8B}"/>
              </a:ext>
            </a:extLst>
          </p:cNvPr>
          <p:cNvSpPr/>
          <p:nvPr/>
        </p:nvSpPr>
        <p:spPr>
          <a:xfrm>
            <a:off x="5102578" y="3945466"/>
            <a:ext cx="1848555" cy="17106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Developed Cancellation module , UI design  and Testing</a:t>
            </a:r>
          </a:p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339B13-BA25-4A03-919A-45728479E39E}"/>
              </a:ext>
            </a:extLst>
          </p:cNvPr>
          <p:cNvSpPr/>
          <p:nvPr/>
        </p:nvSpPr>
        <p:spPr>
          <a:xfrm>
            <a:off x="2656652" y="3945467"/>
            <a:ext cx="1848555" cy="17106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ea typeface="Calibri"/>
                <a:cs typeface="Calibri"/>
              </a:rPr>
              <a:t>Developed PNR enquiry module ,UI design and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57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579942" y="254164"/>
            <a:ext cx="9922958" cy="4307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User Journey and Flow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6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6357" y="7715962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2221CF4-3D27-BE45-BEF9-85CE8B460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63709"/>
              </p:ext>
            </p:extLst>
          </p:nvPr>
        </p:nvGraphicFramePr>
        <p:xfrm>
          <a:off x="579942" y="896666"/>
          <a:ext cx="11231844" cy="54691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18499">
                  <a:extLst>
                    <a:ext uri="{9D8B030D-6E8A-4147-A177-3AD203B41FA5}">
                      <a16:colId xmlns:a16="http://schemas.microsoft.com/office/drawing/2014/main" val="739434800"/>
                    </a:ext>
                  </a:extLst>
                </a:gridCol>
                <a:gridCol w="9713345">
                  <a:extLst>
                    <a:ext uri="{9D8B030D-6E8A-4147-A177-3AD203B41FA5}">
                      <a16:colId xmlns:a16="http://schemas.microsoft.com/office/drawing/2014/main" val="3145458779"/>
                    </a:ext>
                  </a:extLst>
                </a:gridCol>
              </a:tblGrid>
              <a:tr h="157717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Home 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395580"/>
                  </a:ext>
                </a:extLst>
              </a:tr>
              <a:tr h="1297313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Ticket Booking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916277"/>
                  </a:ext>
                </a:extLst>
              </a:tr>
              <a:tr h="1297313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PNR 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941401"/>
                  </a:ext>
                </a:extLst>
              </a:tr>
              <a:tr h="12973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Cancellation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20396"/>
                  </a:ext>
                </a:extLst>
              </a:tr>
            </a:tbl>
          </a:graphicData>
        </a:graphic>
      </p:graphicFrame>
      <p:sp>
        <p:nvSpPr>
          <p:cNvPr id="4" name="Alternative Process 3">
            <a:extLst>
              <a:ext uri="{FF2B5EF4-FFF2-40B4-BE49-F238E27FC236}">
                <a16:creationId xmlns:a16="http://schemas.microsoft.com/office/drawing/2014/main" id="{E1BB400C-A954-D44B-ACE1-0D77A99B096E}"/>
              </a:ext>
            </a:extLst>
          </p:cNvPr>
          <p:cNvSpPr/>
          <p:nvPr/>
        </p:nvSpPr>
        <p:spPr>
          <a:xfrm>
            <a:off x="2315301" y="1627632"/>
            <a:ext cx="1492462" cy="7531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List with Seat Availability </a:t>
            </a:r>
          </a:p>
        </p:txBody>
      </p:sp>
      <p:sp>
        <p:nvSpPr>
          <p:cNvPr id="5" name="Connector 4">
            <a:extLst>
              <a:ext uri="{FF2B5EF4-FFF2-40B4-BE49-F238E27FC236}">
                <a16:creationId xmlns:a16="http://schemas.microsoft.com/office/drawing/2014/main" id="{D497BCA3-9149-5541-A34C-39506F58B4E2}"/>
              </a:ext>
            </a:extLst>
          </p:cNvPr>
          <p:cNvSpPr/>
          <p:nvPr/>
        </p:nvSpPr>
        <p:spPr>
          <a:xfrm>
            <a:off x="2193107" y="899467"/>
            <a:ext cx="672982" cy="383207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START</a:t>
            </a:r>
          </a:p>
        </p:txBody>
      </p:sp>
      <p:sp>
        <p:nvSpPr>
          <p:cNvPr id="8" name="Alternative Process 7">
            <a:extLst>
              <a:ext uri="{FF2B5EF4-FFF2-40B4-BE49-F238E27FC236}">
                <a16:creationId xmlns:a16="http://schemas.microsoft.com/office/drawing/2014/main" id="{7F19E28C-F6E5-5642-8419-465B3A459FC9}"/>
              </a:ext>
            </a:extLst>
          </p:cNvPr>
          <p:cNvSpPr/>
          <p:nvPr/>
        </p:nvSpPr>
        <p:spPr>
          <a:xfrm>
            <a:off x="4195137" y="1627632"/>
            <a:ext cx="1743456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Ticket Booking</a:t>
            </a:r>
          </a:p>
        </p:txBody>
      </p:sp>
      <p:sp>
        <p:nvSpPr>
          <p:cNvPr id="6" name="Or 5">
            <a:extLst>
              <a:ext uri="{FF2B5EF4-FFF2-40B4-BE49-F238E27FC236}">
                <a16:creationId xmlns:a16="http://schemas.microsoft.com/office/drawing/2014/main" id="{78A3C490-907C-2C44-916F-A6453B4FDE5F}"/>
              </a:ext>
            </a:extLst>
          </p:cNvPr>
          <p:cNvSpPr/>
          <p:nvPr/>
        </p:nvSpPr>
        <p:spPr>
          <a:xfrm>
            <a:off x="3260316" y="897272"/>
            <a:ext cx="524256" cy="343811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lternative Process 10">
            <a:extLst>
              <a:ext uri="{FF2B5EF4-FFF2-40B4-BE49-F238E27FC236}">
                <a16:creationId xmlns:a16="http://schemas.microsoft.com/office/drawing/2014/main" id="{404F5286-99E0-044A-AB43-C004D47E7C9C}"/>
              </a:ext>
            </a:extLst>
          </p:cNvPr>
          <p:cNvSpPr/>
          <p:nvPr/>
        </p:nvSpPr>
        <p:spPr>
          <a:xfrm>
            <a:off x="6511617" y="1603248"/>
            <a:ext cx="1743456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PNR Status Check</a:t>
            </a:r>
          </a:p>
        </p:txBody>
      </p:sp>
      <p:sp>
        <p:nvSpPr>
          <p:cNvPr id="12" name="Alternative Process 11">
            <a:extLst>
              <a:ext uri="{FF2B5EF4-FFF2-40B4-BE49-F238E27FC236}">
                <a16:creationId xmlns:a16="http://schemas.microsoft.com/office/drawing/2014/main" id="{E528FBC1-8EC1-2E41-BAE9-A049D52AE749}"/>
              </a:ext>
            </a:extLst>
          </p:cNvPr>
          <p:cNvSpPr/>
          <p:nvPr/>
        </p:nvSpPr>
        <p:spPr>
          <a:xfrm>
            <a:off x="8569888" y="1603248"/>
            <a:ext cx="1743456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Cancellation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ECBEF11-B24A-C749-8C68-984EF461CA0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32336" y="1022136"/>
            <a:ext cx="427980" cy="470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24E38CC-F8F8-754B-8BC3-3C54FCD0A5AE}"/>
              </a:ext>
            </a:extLst>
          </p:cNvPr>
          <p:cNvCxnSpPr>
            <a:cxnSpLocks/>
            <a:stCxn id="6" idx="3"/>
            <a:endCxn id="4" idx="0"/>
          </p:cNvCxnSpPr>
          <p:nvPr/>
        </p:nvCxnSpPr>
        <p:spPr>
          <a:xfrm rot="5400000">
            <a:off x="2980863" y="1271402"/>
            <a:ext cx="436899" cy="27556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8466642-6B24-9244-934D-76C4DE262D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1890" y="542657"/>
            <a:ext cx="445510" cy="172444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4FC990B-47FC-7042-9093-2A8E78EBD08E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 rot="16200000" flipH="1">
            <a:off x="5339313" y="-440785"/>
            <a:ext cx="412515" cy="367554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A5F79B6-C906-D141-A5F9-A53BACCDBC41}"/>
              </a:ext>
            </a:extLst>
          </p:cNvPr>
          <p:cNvCxnSpPr>
            <a:endCxn id="12" idx="0"/>
          </p:cNvCxnSpPr>
          <p:nvPr/>
        </p:nvCxnSpPr>
        <p:spPr>
          <a:xfrm>
            <a:off x="3622113" y="932688"/>
            <a:ext cx="5819503" cy="67056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lternative Process 31">
            <a:extLst>
              <a:ext uri="{FF2B5EF4-FFF2-40B4-BE49-F238E27FC236}">
                <a16:creationId xmlns:a16="http://schemas.microsoft.com/office/drawing/2014/main" id="{C75D5B5E-1225-EF4C-B2CC-E4C4FDEFC9A0}"/>
              </a:ext>
            </a:extLst>
          </p:cNvPr>
          <p:cNvSpPr/>
          <p:nvPr/>
        </p:nvSpPr>
        <p:spPr>
          <a:xfrm>
            <a:off x="2369494" y="2679508"/>
            <a:ext cx="2074111" cy="8246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source and destination &amp; </a:t>
            </a:r>
          </a:p>
          <a:p>
            <a:pPr algn="ctr"/>
            <a:r>
              <a:rPr lang="en-US" dirty="0"/>
              <a:t>date of journey</a:t>
            </a:r>
          </a:p>
        </p:txBody>
      </p:sp>
      <p:sp>
        <p:nvSpPr>
          <p:cNvPr id="33" name="Alternative Process 32">
            <a:extLst>
              <a:ext uri="{FF2B5EF4-FFF2-40B4-BE49-F238E27FC236}">
                <a16:creationId xmlns:a16="http://schemas.microsoft.com/office/drawing/2014/main" id="{EFEBACD8-BD43-9B4E-B37F-24249D381D8C}"/>
              </a:ext>
            </a:extLst>
          </p:cNvPr>
          <p:cNvSpPr/>
          <p:nvPr/>
        </p:nvSpPr>
        <p:spPr>
          <a:xfrm>
            <a:off x="4967288" y="2679508"/>
            <a:ext cx="1544329" cy="8246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Enter Number of Seats</a:t>
            </a:r>
          </a:p>
        </p:txBody>
      </p:sp>
      <p:sp>
        <p:nvSpPr>
          <p:cNvPr id="34" name="Alternative Process 33">
            <a:extLst>
              <a:ext uri="{FF2B5EF4-FFF2-40B4-BE49-F238E27FC236}">
                <a16:creationId xmlns:a16="http://schemas.microsoft.com/office/drawing/2014/main" id="{DDDA05A1-E205-934A-A33C-D0713332439A}"/>
              </a:ext>
            </a:extLst>
          </p:cNvPr>
          <p:cNvSpPr/>
          <p:nvPr/>
        </p:nvSpPr>
        <p:spPr>
          <a:xfrm>
            <a:off x="6879215" y="2679508"/>
            <a:ext cx="1544329" cy="8246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Availability check and booking</a:t>
            </a:r>
          </a:p>
        </p:txBody>
      </p:sp>
      <p:sp>
        <p:nvSpPr>
          <p:cNvPr id="35" name="Alternative Process 34">
            <a:extLst>
              <a:ext uri="{FF2B5EF4-FFF2-40B4-BE49-F238E27FC236}">
                <a16:creationId xmlns:a16="http://schemas.microsoft.com/office/drawing/2014/main" id="{B9F3F47D-CBD4-7845-8008-AA328D041C04}"/>
              </a:ext>
            </a:extLst>
          </p:cNvPr>
          <p:cNvSpPr/>
          <p:nvPr/>
        </p:nvSpPr>
        <p:spPr>
          <a:xfrm>
            <a:off x="8721869" y="2693363"/>
            <a:ext cx="1544329" cy="8246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PNR &amp; Seat Number Generation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6D5DEE8-BB65-3341-BF75-E3257B16925E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>
          <a:xfrm rot="5400000">
            <a:off x="4009474" y="1622117"/>
            <a:ext cx="454468" cy="166031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54079E-4BD5-5E48-BF7D-A1C5FD33BB0D}"/>
              </a:ext>
            </a:extLst>
          </p:cNvPr>
          <p:cNvCxnSpPr>
            <a:endCxn id="33" idx="1"/>
          </p:cNvCxnSpPr>
          <p:nvPr/>
        </p:nvCxnSpPr>
        <p:spPr>
          <a:xfrm>
            <a:off x="4443605" y="3061855"/>
            <a:ext cx="523683" cy="29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6AEC3F-DB88-DD42-97FA-DD14716F0C0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423544" y="3091820"/>
            <a:ext cx="298325" cy="13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694953-3E3C-BD42-B2EB-4DDB9595433F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6511617" y="3091820"/>
            <a:ext cx="3675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DC9FDC-FB77-FA43-8038-63C116F681EA}"/>
              </a:ext>
            </a:extLst>
          </p:cNvPr>
          <p:cNvCxnSpPr>
            <a:cxnSpLocks/>
          </p:cNvCxnSpPr>
          <p:nvPr/>
        </p:nvCxnSpPr>
        <p:spPr>
          <a:xfrm>
            <a:off x="10313344" y="3105675"/>
            <a:ext cx="5901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lternative Process 51">
            <a:extLst>
              <a:ext uri="{FF2B5EF4-FFF2-40B4-BE49-F238E27FC236}">
                <a16:creationId xmlns:a16="http://schemas.microsoft.com/office/drawing/2014/main" id="{F48B04A9-E66F-894D-BC27-C7CA3B48C19F}"/>
              </a:ext>
            </a:extLst>
          </p:cNvPr>
          <p:cNvSpPr/>
          <p:nvPr/>
        </p:nvSpPr>
        <p:spPr>
          <a:xfrm>
            <a:off x="2315300" y="4194048"/>
            <a:ext cx="1547881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PNR</a:t>
            </a:r>
          </a:p>
        </p:txBody>
      </p:sp>
      <p:sp>
        <p:nvSpPr>
          <p:cNvPr id="53" name="Alternative Process 52">
            <a:extLst>
              <a:ext uri="{FF2B5EF4-FFF2-40B4-BE49-F238E27FC236}">
                <a16:creationId xmlns:a16="http://schemas.microsoft.com/office/drawing/2014/main" id="{90EEBDF3-EA52-C841-A7BF-840A9CC2542A}"/>
              </a:ext>
            </a:extLst>
          </p:cNvPr>
          <p:cNvSpPr/>
          <p:nvPr/>
        </p:nvSpPr>
        <p:spPr>
          <a:xfrm>
            <a:off x="4378016" y="4180193"/>
            <a:ext cx="1743456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View Ticket Details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813450-5FBE-9346-A59D-18EFA44E9F13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863182" y="4478897"/>
            <a:ext cx="5148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264DA2-ECF1-EB4B-9026-89F943705C11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6121472" y="4440699"/>
            <a:ext cx="4777908" cy="3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lternative Process 74">
            <a:extLst>
              <a:ext uri="{FF2B5EF4-FFF2-40B4-BE49-F238E27FC236}">
                <a16:creationId xmlns:a16="http://schemas.microsoft.com/office/drawing/2014/main" id="{3A92EAA3-2D78-2F46-990C-FC4E81AE450D}"/>
              </a:ext>
            </a:extLst>
          </p:cNvPr>
          <p:cNvSpPr/>
          <p:nvPr/>
        </p:nvSpPr>
        <p:spPr>
          <a:xfrm>
            <a:off x="2315300" y="5662630"/>
            <a:ext cx="1492464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PNR</a:t>
            </a:r>
          </a:p>
        </p:txBody>
      </p:sp>
      <p:sp>
        <p:nvSpPr>
          <p:cNvPr id="76" name="Alternative Process 75">
            <a:extLst>
              <a:ext uri="{FF2B5EF4-FFF2-40B4-BE49-F238E27FC236}">
                <a16:creationId xmlns:a16="http://schemas.microsoft.com/office/drawing/2014/main" id="{FB2B5871-6D9E-C643-AFC3-BB38F4CF58F1}"/>
              </a:ext>
            </a:extLst>
          </p:cNvPr>
          <p:cNvSpPr/>
          <p:nvPr/>
        </p:nvSpPr>
        <p:spPr>
          <a:xfrm>
            <a:off x="4322598" y="5648775"/>
            <a:ext cx="1743456" cy="59740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Ticket and Update DB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1B3454-2C85-F04C-A84D-C9EE822818B9}"/>
              </a:ext>
            </a:extLst>
          </p:cNvPr>
          <p:cNvCxnSpPr>
            <a:cxnSpLocks/>
          </p:cNvCxnSpPr>
          <p:nvPr/>
        </p:nvCxnSpPr>
        <p:spPr>
          <a:xfrm flipV="1">
            <a:off x="6066054" y="5947479"/>
            <a:ext cx="4777908" cy="38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FCA634-2F68-C64A-A1FB-6CECB403E82A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3807764" y="5947479"/>
            <a:ext cx="514834" cy="13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CD7FCD5-987D-4204-8FC4-1EA6919F5B97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6573019" y="2281494"/>
            <a:ext cx="891164" cy="729488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3B0F19-D871-4E79-A35A-1C8CBA1BFB80}"/>
              </a:ext>
            </a:extLst>
          </p:cNvPr>
          <p:cNvCxnSpPr>
            <a:cxnSpLocks/>
            <a:endCxn id="52" idx="0"/>
          </p:cNvCxnSpPr>
          <p:nvPr/>
        </p:nvCxnSpPr>
        <p:spPr>
          <a:xfrm rot="10800000" flipV="1">
            <a:off x="3089242" y="3846136"/>
            <a:ext cx="3566083" cy="3479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20C55C1-11A0-464C-990A-233C280DF891}"/>
              </a:ext>
            </a:extLst>
          </p:cNvPr>
          <p:cNvCxnSpPr/>
          <p:nvPr/>
        </p:nvCxnSpPr>
        <p:spPr>
          <a:xfrm rot="5400000">
            <a:off x="6265945" y="3474102"/>
            <a:ext cx="766117" cy="29263"/>
          </a:xfrm>
          <a:prstGeom prst="bentConnector3">
            <a:avLst>
              <a:gd name="adj1" fmla="val 5000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2C6C961-4398-475B-A92D-C18B8F60A186}"/>
              </a:ext>
            </a:extLst>
          </p:cNvPr>
          <p:cNvCxnSpPr>
            <a:cxnSpLocks/>
          </p:cNvCxnSpPr>
          <p:nvPr/>
        </p:nvCxnSpPr>
        <p:spPr>
          <a:xfrm rot="5400000">
            <a:off x="8275883" y="1945628"/>
            <a:ext cx="1422865" cy="897233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AF15070-A908-47A8-919E-B93D8A2B77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9443" y="3109532"/>
            <a:ext cx="5691918" cy="2329733"/>
          </a:xfrm>
          <a:prstGeom prst="bentConnector3">
            <a:avLst>
              <a:gd name="adj1" fmla="val 21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C0F807-DB49-4FDE-8E79-A6CCD95BE9E7}"/>
              </a:ext>
            </a:extLst>
          </p:cNvPr>
          <p:cNvCxnSpPr>
            <a:endCxn id="75" idx="0"/>
          </p:cNvCxnSpPr>
          <p:nvPr/>
        </p:nvCxnSpPr>
        <p:spPr>
          <a:xfrm>
            <a:off x="3046326" y="5440335"/>
            <a:ext cx="15206" cy="222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7B80C94-4CFD-4B4D-A48D-58FCA20257C2}"/>
              </a:ext>
            </a:extLst>
          </p:cNvPr>
          <p:cNvSpPr/>
          <p:nvPr/>
        </p:nvSpPr>
        <p:spPr>
          <a:xfrm>
            <a:off x="10899380" y="2915176"/>
            <a:ext cx="768096" cy="3671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END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7BE55F-AA29-44C9-BC08-91E12DA4D3C1}"/>
              </a:ext>
            </a:extLst>
          </p:cNvPr>
          <p:cNvSpPr/>
          <p:nvPr/>
        </p:nvSpPr>
        <p:spPr>
          <a:xfrm>
            <a:off x="10926569" y="4194048"/>
            <a:ext cx="768096" cy="4342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END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DA1693-65E5-4D47-90CE-C761CA83B3AA}"/>
              </a:ext>
            </a:extLst>
          </p:cNvPr>
          <p:cNvSpPr/>
          <p:nvPr/>
        </p:nvSpPr>
        <p:spPr>
          <a:xfrm>
            <a:off x="10843962" y="5759691"/>
            <a:ext cx="823514" cy="3763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278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735292" y="226242"/>
            <a:ext cx="9767608" cy="4586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Database Connectivity Flow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7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9" y="6328424"/>
            <a:ext cx="1787188" cy="297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8862C1-BAD2-4A5F-AEFE-DB829123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78" y="1223127"/>
            <a:ext cx="9499988" cy="44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820132" y="387012"/>
            <a:ext cx="9682767" cy="6028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Booking Module - Details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8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73123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FD246FB-620E-0646-BD5D-D81945C2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94213"/>
              </p:ext>
            </p:extLst>
          </p:nvPr>
        </p:nvGraphicFramePr>
        <p:xfrm>
          <a:off x="1190673" y="1086910"/>
          <a:ext cx="9461616" cy="4663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97624">
                  <a:extLst>
                    <a:ext uri="{9D8B030D-6E8A-4147-A177-3AD203B41FA5}">
                      <a16:colId xmlns:a16="http://schemas.microsoft.com/office/drawing/2014/main" val="3524682276"/>
                    </a:ext>
                  </a:extLst>
                </a:gridCol>
                <a:gridCol w="7663992">
                  <a:extLst>
                    <a:ext uri="{9D8B030D-6E8A-4147-A177-3AD203B41FA5}">
                      <a16:colId xmlns:a16="http://schemas.microsoft.com/office/drawing/2014/main" val="2970377099"/>
                    </a:ext>
                  </a:extLst>
                </a:gridCol>
              </a:tblGrid>
              <a:tr h="1268781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Train Search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Passenger details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Seat Availability check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PNR Generation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24302"/>
                  </a:ext>
                </a:extLst>
              </a:tr>
              <a:tr h="1708688">
                <a:tc>
                  <a:txBody>
                    <a:bodyPr/>
                    <a:lstStyle/>
                    <a:p>
                      <a:r>
                        <a:rPr lang="en-US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Trains listed based on search criteria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Waiting list if no seats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Unique 10digit PNR generation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Each PNR can have up to 4 tickets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Duplicate passengers are not allowed for single PNR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88423"/>
                  </a:ext>
                </a:extLst>
              </a:tr>
              <a:tr h="1415423">
                <a:tc>
                  <a:txBody>
                    <a:bodyPr/>
                    <a:lstStyle/>
                    <a:p>
                      <a:r>
                        <a:rPr lang="en-US" dirty="0"/>
                        <a:t>Technical Implementation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Getting train details from MongoDB cloud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Fetching train data for every one second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Implementing search functionality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Sending the booked ticket details to </a:t>
                      </a:r>
                      <a:r>
                        <a:rPr lang="en-US" dirty="0" err="1"/>
                        <a:t>Mysql</a:t>
                      </a:r>
                      <a:r>
                        <a:rPr lang="en-US" dirty="0"/>
                        <a:t> database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18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79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STACLES!">
            <a:extLst>
              <a:ext uri="{FF2B5EF4-FFF2-40B4-BE49-F238E27FC236}">
                <a16:creationId xmlns:a16="http://schemas.microsoft.com/office/drawing/2014/main" id="{9DB77896-D0A7-FB47-80E1-603877AB401E}"/>
              </a:ext>
            </a:extLst>
          </p:cNvPr>
          <p:cNvSpPr txBox="1">
            <a:spLocks/>
          </p:cNvSpPr>
          <p:nvPr/>
        </p:nvSpPr>
        <p:spPr>
          <a:xfrm>
            <a:off x="735290" y="387012"/>
            <a:ext cx="9767609" cy="7630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800" dirty="0">
                <a:latin typeface="+mn-lt"/>
              </a:rPr>
              <a:t>PNR Status Module - Details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AE5A604-65E3-574D-B57F-AC54213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996-0E2C-214D-BF41-30D702B95CAC}" type="slidenum">
              <a:rPr lang="en-US" smtClean="0"/>
              <a:t>9</a:t>
            </a:fld>
            <a:endParaRPr lang="en-US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74AFCAD-6290-2849-87FD-3A823DEC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78" y="6058485"/>
            <a:ext cx="1787188" cy="297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FD246FB-620E-0646-BD5D-D81945C2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89443"/>
              </p:ext>
            </p:extLst>
          </p:nvPr>
        </p:nvGraphicFramePr>
        <p:xfrm>
          <a:off x="1689101" y="1467753"/>
          <a:ext cx="9198858" cy="378343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81293">
                  <a:extLst>
                    <a:ext uri="{9D8B030D-6E8A-4147-A177-3AD203B41FA5}">
                      <a16:colId xmlns:a16="http://schemas.microsoft.com/office/drawing/2014/main" val="3524682276"/>
                    </a:ext>
                  </a:extLst>
                </a:gridCol>
                <a:gridCol w="7617565">
                  <a:extLst>
                    <a:ext uri="{9D8B030D-6E8A-4147-A177-3AD203B41FA5}">
                      <a16:colId xmlns:a16="http://schemas.microsoft.com/office/drawing/2014/main" val="2970377099"/>
                    </a:ext>
                  </a:extLst>
                </a:gridCol>
              </a:tblGrid>
              <a:tr h="652084"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PNR search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Check ticket status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Passenger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24302"/>
                  </a:ext>
                </a:extLst>
              </a:tr>
              <a:tr h="1043335">
                <a:tc>
                  <a:txBody>
                    <a:bodyPr/>
                    <a:lstStyle/>
                    <a:p>
                      <a:r>
                        <a:rPr lang="en-US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Validating PNR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Getting details from the data base for searched PNR 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Can check confirmed/waiting list/cancelled  tickets from booked passengers list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88423"/>
                  </a:ext>
                </a:extLst>
              </a:tr>
              <a:tr h="1405999">
                <a:tc>
                  <a:txBody>
                    <a:bodyPr/>
                    <a:lstStyle/>
                    <a:p>
                      <a:r>
                        <a:rPr lang="en-US"/>
                        <a:t>Technical Implementation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Getting data from </a:t>
                      </a:r>
                      <a:r>
                        <a:rPr lang="en-US" dirty="0" err="1"/>
                        <a:t>Mysql</a:t>
                      </a:r>
                      <a:r>
                        <a:rPr lang="en-US" dirty="0"/>
                        <a:t>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Getting the  ticket status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                          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18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50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663</Words>
  <Application>Microsoft Office PowerPoint</Application>
  <PresentationFormat>Widescreen</PresentationFormat>
  <Paragraphs>143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Bell MT</vt:lpstr>
      <vt:lpstr>Calibri</vt:lpstr>
      <vt:lpstr>Calibri Light</vt:lpstr>
      <vt:lpstr>Gotham Book</vt:lpstr>
      <vt:lpstr>Helvetica</vt:lpstr>
      <vt:lpstr>Helvetica Neue</vt:lpstr>
      <vt:lpstr>Office Theme</vt:lpstr>
      <vt:lpstr>IRCTC  (ONLINE TRAIN TICKET BOOKING)</vt:lpstr>
      <vt:lpstr>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IRCTC  (ONLINE TRAIN TICKET BOOKING)</dc:title>
  <dc:creator>Nikhil Agnihotri</dc:creator>
  <cp:lastModifiedBy>Kethavarapu Venkataratnavathi</cp:lastModifiedBy>
  <cp:revision>27</cp:revision>
  <dcterms:created xsi:type="dcterms:W3CDTF">2022-03-17T07:19:01Z</dcterms:created>
  <dcterms:modified xsi:type="dcterms:W3CDTF">2022-03-21T13:18:27Z</dcterms:modified>
</cp:coreProperties>
</file>